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2" r:id="rId2"/>
    <p:sldId id="256" r:id="rId3"/>
    <p:sldId id="280" r:id="rId4"/>
    <p:sldId id="279" r:id="rId5"/>
    <p:sldId id="257" r:id="rId6"/>
    <p:sldId id="258" r:id="rId7"/>
    <p:sldId id="259" r:id="rId8"/>
    <p:sldId id="260" r:id="rId9"/>
    <p:sldId id="277" r:id="rId10"/>
    <p:sldId id="261" r:id="rId11"/>
    <p:sldId id="278" r:id="rId12"/>
    <p:sldId id="262" r:id="rId13"/>
    <p:sldId id="263" r:id="rId14"/>
    <p:sldId id="265" r:id="rId15"/>
    <p:sldId id="266" r:id="rId16"/>
    <p:sldId id="267" r:id="rId17"/>
    <p:sldId id="268" r:id="rId18"/>
    <p:sldId id="269" r:id="rId19"/>
    <p:sldId id="264" r:id="rId20"/>
    <p:sldId id="271" r:id="rId21"/>
    <p:sldId id="272" r:id="rId22"/>
    <p:sldId id="270" r:id="rId23"/>
    <p:sldId id="274" r:id="rId24"/>
    <p:sldId id="273" r:id="rId25"/>
    <p:sldId id="275" r:id="rId26"/>
    <p:sldId id="276" r:id="rId27"/>
    <p:sldId id="281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FCD35-2A20-488C-9917-6EA8FE4C1682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FAC66-FC1B-4BB9-92B4-B7DB073B8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53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FAC66-FC1B-4BB9-92B4-B7DB073B87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3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846A6-60A2-4B5D-BE8C-F82BE0F0D28F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7CC2-102D-466F-AC10-D87EC6A8DEAA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4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7FF0-F300-453F-990D-9F79841901DE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2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075D2-EC94-48EB-8699-10B924B6A0A2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9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F03-49CE-44F9-BA95-4B10952D1DF4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0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71C51-F7C1-49D8-9492-B2B9D6ECD251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9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D4DE-3B54-40F8-A098-F74F81063811}" type="datetime1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9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9C86E-6091-47E3-8EF2-CFF7C19E89AE}" type="datetime1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7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F5D94-08AB-4499-99D6-618FF5775907}" type="datetime1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2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D12DE-2418-4DE0-AC52-F8C8D3BD3A62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05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7E5E-7BD2-4FF7-8517-84B4360FF2E7}" type="datetime1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0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032AF-BD5C-40BF-BBD2-E27038343A59}" type="datetime1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2D274-D91A-4455-BB73-89DCABBE1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6.emf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19.emf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.png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9632" y="1633728"/>
            <a:ext cx="732957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Constantia" panose="02030602050306030303" pitchFamily="18" charset="0"/>
              </a:rPr>
              <a:t>Click on the Sound button </a:t>
            </a:r>
          </a:p>
          <a:p>
            <a:pPr algn="ctr"/>
            <a:r>
              <a:rPr lang="en-US" sz="4800" dirty="0" smtClean="0">
                <a:latin typeface="Constantia" panose="02030602050306030303" pitchFamily="18" charset="0"/>
              </a:rPr>
              <a:t>on each slide </a:t>
            </a:r>
          </a:p>
          <a:p>
            <a:pPr algn="ctr"/>
            <a:r>
              <a:rPr lang="en-US" sz="4800" dirty="0" smtClean="0">
                <a:latin typeface="Constantia" panose="02030602050306030303" pitchFamily="18" charset="0"/>
              </a:rPr>
              <a:t>to hear the recording. </a:t>
            </a:r>
          </a:p>
          <a:p>
            <a:pPr algn="ctr"/>
            <a:r>
              <a:rPr lang="en-US" sz="4800" dirty="0" smtClean="0">
                <a:latin typeface="Constantia" panose="02030602050306030303" pitchFamily="18" charset="0"/>
              </a:rPr>
              <a:t>It looks like this:</a:t>
            </a:r>
          </a:p>
          <a:p>
            <a:pPr algn="ctr"/>
            <a:endParaRPr lang="en-US" sz="4800" dirty="0">
              <a:latin typeface="Constantia" panose="02030602050306030303" pitchFamily="18" charset="0"/>
            </a:endParaRPr>
          </a:p>
        </p:txBody>
      </p:sp>
      <p:pic>
        <p:nvPicPr>
          <p:cNvPr id="4" name="Test sam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9617" y="4809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0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759" y="67732"/>
            <a:ext cx="4608908" cy="67225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10</a:t>
            </a:fld>
            <a:endParaRPr lang="en-US"/>
          </a:p>
        </p:txBody>
      </p:sp>
      <p:pic>
        <p:nvPicPr>
          <p:cNvPr id="2" name="Slide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56357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25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015" y="0"/>
            <a:ext cx="4534585" cy="6669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11</a:t>
            </a:fld>
            <a:endParaRPr lang="en-US"/>
          </a:p>
        </p:txBody>
      </p:sp>
      <p:pic>
        <p:nvPicPr>
          <p:cNvPr id="4" name="Slide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7456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7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2653" r="10188"/>
          <a:stretch/>
        </p:blipFill>
        <p:spPr>
          <a:xfrm>
            <a:off x="3539067" y="36298"/>
            <a:ext cx="4893733" cy="6713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12</a:t>
            </a:fld>
            <a:endParaRPr lang="en-US"/>
          </a:p>
        </p:txBody>
      </p:sp>
      <p:pic>
        <p:nvPicPr>
          <p:cNvPr id="4" name="Slide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2000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988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549"/>
          <a:stretch/>
        </p:blipFill>
        <p:spPr>
          <a:xfrm>
            <a:off x="3237887" y="118535"/>
            <a:ext cx="5385745" cy="66717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13</a:t>
            </a:fld>
            <a:endParaRPr lang="en-US"/>
          </a:p>
        </p:txBody>
      </p:sp>
      <p:pic>
        <p:nvPicPr>
          <p:cNvPr id="4" name="Slide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55869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3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1326" r="10378"/>
          <a:stretch/>
        </p:blipFill>
        <p:spPr>
          <a:xfrm>
            <a:off x="3268133" y="129701"/>
            <a:ext cx="4826343" cy="65250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14</a:t>
            </a:fld>
            <a:endParaRPr lang="en-US"/>
          </a:p>
        </p:txBody>
      </p:sp>
      <p:pic>
        <p:nvPicPr>
          <p:cNvPr id="4" name="Slide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7456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31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8719" r="3742"/>
          <a:stretch/>
        </p:blipFill>
        <p:spPr>
          <a:xfrm>
            <a:off x="3928534" y="84666"/>
            <a:ext cx="4862199" cy="66378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15</a:t>
            </a:fld>
            <a:endParaRPr lang="en-US"/>
          </a:p>
        </p:txBody>
      </p:sp>
      <p:pic>
        <p:nvPicPr>
          <p:cNvPr id="4" name="Slide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5264" y="56479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2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092" y="0"/>
            <a:ext cx="4390775" cy="68858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16</a:t>
            </a:fld>
            <a:endParaRPr lang="en-US"/>
          </a:p>
        </p:txBody>
      </p:sp>
      <p:pic>
        <p:nvPicPr>
          <p:cNvPr id="4" name="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159.7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8416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1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00" y="45467"/>
            <a:ext cx="4193978" cy="6778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17</a:t>
            </a:fld>
            <a:endParaRPr lang="en-US"/>
          </a:p>
        </p:txBody>
      </p:sp>
      <p:pic>
        <p:nvPicPr>
          <p:cNvPr id="4" name="Slide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5623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2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24" y="0"/>
            <a:ext cx="4864810" cy="69031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59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015" y="0"/>
            <a:ext cx="4534585" cy="6669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19</a:t>
            </a:fld>
            <a:endParaRPr lang="en-US"/>
          </a:p>
        </p:txBody>
      </p:sp>
      <p:pic>
        <p:nvPicPr>
          <p:cNvPr id="4" name="Slide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8416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9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534" r="7345"/>
          <a:stretch/>
        </p:blipFill>
        <p:spPr>
          <a:xfrm>
            <a:off x="3318933" y="191730"/>
            <a:ext cx="5283200" cy="65347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z="2000" smtClean="0">
                <a:solidFill>
                  <a:schemeClr val="tx1"/>
                </a:solidFill>
              </a:rPr>
              <a:t>2</a:t>
            </a:fld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2" name="Widow's Bro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2652" y="56453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9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9182" y="0"/>
            <a:ext cx="5228951" cy="68695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20</a:t>
            </a:fld>
            <a:endParaRPr lang="en-US"/>
          </a:p>
        </p:txBody>
      </p:sp>
      <p:pic>
        <p:nvPicPr>
          <p:cNvPr id="4" name="Slide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0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91" y="202449"/>
            <a:ext cx="5163841" cy="6503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932" y="202449"/>
            <a:ext cx="4830516" cy="64861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21</a:t>
            </a:fld>
            <a:endParaRPr lang="en-US"/>
          </a:p>
        </p:txBody>
      </p:sp>
      <p:pic>
        <p:nvPicPr>
          <p:cNvPr id="5" name="Slide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3488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14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34" y="33868"/>
            <a:ext cx="4517282" cy="68280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22</a:t>
            </a:fld>
            <a:endParaRPr lang="en-US"/>
          </a:p>
        </p:txBody>
      </p:sp>
      <p:pic>
        <p:nvPicPr>
          <p:cNvPr id="5" name="Slide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5680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9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8982" y="1871903"/>
            <a:ext cx="10751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“One man’s cast off is another’s treasure.”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8982" y="3520594"/>
            <a:ext cx="10751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Why is this not the best theme for this story? 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2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4151" y="1379534"/>
            <a:ext cx="107511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Because it isn’t big enough. </a:t>
            </a:r>
          </a:p>
          <a:p>
            <a:endParaRPr lang="en-US" sz="4800" dirty="0">
              <a:latin typeface="Baskerville Old Face" panose="02020602080505020303" pitchFamily="18" charset="0"/>
            </a:endParaRPr>
          </a:p>
          <a:p>
            <a:endParaRPr lang="en-US" sz="4800" dirty="0" smtClean="0">
              <a:latin typeface="Baskerville Old Face" panose="02020602080505020303" pitchFamily="18" charset="0"/>
            </a:endParaRPr>
          </a:p>
          <a:p>
            <a:r>
              <a:rPr lang="en-US" sz="4800" dirty="0" smtClean="0">
                <a:latin typeface="Baskerville Old Face" panose="02020602080505020303" pitchFamily="18" charset="0"/>
              </a:rPr>
              <a:t>It doesn’t cover the whole story.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93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4151" y="1379534"/>
            <a:ext cx="107511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If this was all the author wanted us to learn, the story could have stopped with the broom arriving and helping the old lady. </a:t>
            </a:r>
          </a:p>
          <a:p>
            <a:endParaRPr lang="en-US" sz="4800" dirty="0">
              <a:latin typeface="Baskerville Old Face" panose="02020602080505020303" pitchFamily="18" charset="0"/>
            </a:endParaRPr>
          </a:p>
          <a:p>
            <a:r>
              <a:rPr lang="en-US" sz="4800" dirty="0" smtClean="0">
                <a:latin typeface="Baskerville Old Face" panose="02020602080505020303" pitchFamily="18" charset="0"/>
              </a:rPr>
              <a:t>But there was more. A lot more. </a:t>
            </a:r>
            <a:endParaRPr lang="en-US" sz="48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64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3" y="-133914"/>
            <a:ext cx="7438292" cy="6866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3499338"/>
            <a:ext cx="8177239" cy="2123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Baskerville Old Face" panose="02020602080505020303" pitchFamily="18" charset="0"/>
              </a:rPr>
              <a:t>It has to cover the whole story.</a:t>
            </a:r>
          </a:p>
          <a:p>
            <a:r>
              <a:rPr lang="en-US" sz="4400" dirty="0" smtClean="0">
                <a:latin typeface="Baskerville Old Face" panose="02020602080505020303" pitchFamily="18" charset="0"/>
              </a:rPr>
              <a:t> It has to be ‘big’ enough to include </a:t>
            </a:r>
          </a:p>
          <a:p>
            <a:r>
              <a:rPr lang="en-US" sz="4400" dirty="0" smtClean="0">
                <a:latin typeface="Baskerville Old Face" panose="02020602080505020303" pitchFamily="18" charset="0"/>
              </a:rPr>
              <a:t>the important elements. </a:t>
            </a:r>
            <a:endParaRPr lang="en-US" sz="4400" dirty="0">
              <a:latin typeface="Baskerville Old Face" panose="020206020805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15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94151" y="1379534"/>
            <a:ext cx="107511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askerville Old Face" panose="02020602080505020303" pitchFamily="18" charset="0"/>
              </a:rPr>
              <a:t>Now answer the questions in Teams.  </a:t>
            </a:r>
          </a:p>
          <a:p>
            <a:endParaRPr lang="en-US" sz="4800" dirty="0">
              <a:latin typeface="Baskerville Old Face" panose="02020602080505020303" pitchFamily="18" charset="0"/>
            </a:endParaRPr>
          </a:p>
          <a:p>
            <a:endParaRPr lang="en-US" sz="4800" dirty="0" smtClean="0">
              <a:latin typeface="Baskerville Old Face" panose="02020602080505020303" pitchFamily="18" charset="0"/>
            </a:endParaRPr>
          </a:p>
          <a:p>
            <a:r>
              <a:rPr lang="en-US" sz="4800" dirty="0" smtClean="0">
                <a:latin typeface="Baskerville Old Face" panose="02020602080505020303" pitchFamily="18" charset="0"/>
              </a:rPr>
              <a:t>You can review this presentation while you work.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7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96" y="4693660"/>
            <a:ext cx="4180061" cy="184525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9648" y="56162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2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92" y="96982"/>
            <a:ext cx="9020715" cy="676101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4</a:t>
            </a:fld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6102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1284" t="24719" r="-1" b="289"/>
          <a:stretch/>
        </p:blipFill>
        <p:spPr>
          <a:xfrm>
            <a:off x="2743200" y="287865"/>
            <a:ext cx="6471138" cy="63768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5</a:t>
            </a:fld>
            <a:endParaRPr lang="en-US"/>
          </a:p>
        </p:txBody>
      </p:sp>
      <p:pic>
        <p:nvPicPr>
          <p:cNvPr id="2" name="Slide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8416" y="5623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1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8038"/>
          <a:stretch/>
        </p:blipFill>
        <p:spPr>
          <a:xfrm>
            <a:off x="2916132" y="0"/>
            <a:ext cx="5584401" cy="692462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6</a:t>
            </a:fld>
            <a:endParaRPr lang="en-US"/>
          </a:p>
        </p:txBody>
      </p:sp>
      <p:pic>
        <p:nvPicPr>
          <p:cNvPr id="4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7456" y="56601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70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1093"/>
          <a:stretch/>
        </p:blipFill>
        <p:spPr>
          <a:xfrm>
            <a:off x="3979333" y="1"/>
            <a:ext cx="4646001" cy="646853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7</a:t>
            </a:fld>
            <a:endParaRPr lang="en-US"/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9648" y="56479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4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9239" t="574" r="13032" b="-574"/>
          <a:stretch/>
        </p:blipFill>
        <p:spPr>
          <a:xfrm rot="10800000">
            <a:off x="2573867" y="480664"/>
            <a:ext cx="6942666" cy="5896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8</a:t>
            </a:fld>
            <a:endParaRPr lang="en-US"/>
          </a:p>
        </p:txBody>
      </p:sp>
      <p:pic>
        <p:nvPicPr>
          <p:cNvPr id="4" name="Slide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224" y="57467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934" y="33868"/>
            <a:ext cx="4517282" cy="682803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D274-D91A-4455-BB73-89DCABBE1941}" type="slidenum">
              <a:rPr lang="en-US" smtClean="0"/>
              <a:t>9</a:t>
            </a:fld>
            <a:endParaRPr lang="en-US"/>
          </a:p>
        </p:txBody>
      </p:sp>
      <p:pic>
        <p:nvPicPr>
          <p:cNvPr id="5" name="Slide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1840" y="5877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3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2b84a348dd30d6243a6b6e5417f37b21&quot;,&quot;LanguageCode&quot;:&quot;en-US&quot;,&quot;SlideGuids&quot;:[&quot;0cd5459d-45db-48c8-b50a-0be3df6d249f&quot;,&quot;f4ef12c9-a8f1-4b15-8c00-b931b18fa4c1&quot;,&quot;dd6eb0cd-ba07-4c6d-af26-cf5355772037&quot;,&quot;411fffed-b3f8-4ba9-83de-a94a85a4f2d3&quot;,&quot;4369dcf0-5614-4f98-989b-f5aab6e95eb5&quot;,&quot;227e5eb6-a4ba-44e5-9958-aac0ee00679d&quot;,&quot;a5fabf10-73d7-4433-89c9-6d7808997811&quot;,&quot;1682aa62-bb9c-4cbc-80ac-8c73bbc847e1&quot;,&quot;b20dd7ca-29c8-4212-9cca-c15111e57351&quot;,&quot;9f98c976-fe7a-4c26-b156-283d4a162835&quot;,&quot;5acc2a71-eeae-47cc-997f-bbe42879f263&quot;,&quot;a1f100c2-f255-46df-a284-ed8ff0f1cdab&quot;,&quot;33303791-c9bd-4e3e-9301-ed380fdfd38a&quot;,&quot;3ad68e8f-3095-4a32-a15b-d1b50844047b&quot;,&quot;e9ff36d6-02c9-4183-9c61-3c8c8f4cb677&quot;,&quot;2aacfc93-4047-438f-a700-c723dc0e4d9e&quot;,&quot;256ea3a9-c732-478b-8d5d-01d3aba1f232&quot;,&quot;1db0a574-067a-4e80-9dac-59bc13beaf7d&quot;,&quot;47001a3f-f870-4250-ac72-45a82f3b0ebe&quot;,&quot;8e0bd91c-fa1f-46b7-b961-886740595da8&quot;,&quot;60fe6223-34c9-442a-886f-efdb7444740f&quot;,&quot;e7176492-8e8b-4b25-9703-09c8b36ea1a6&quot;,&quot;0a54c12b-1e16-4de9-a0ea-ad88a5348604&quot;,&quot;7a2f83e9-8c0f-42c7-b459-458f4de65ff5&quot;,&quot;15e6925c-a170-4e53-8fb0-63398b1f39ca&quot;],&quot;TimeStamp&quot;:&quot;2020-05-17T18:39:41.190836-07:00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b20dd7ca-29c8-4212-9cca-c15111e57351&quot;,&quot;TimeStamp&quot;:&quot;2020-05-17T18:39:41.1898364-07:00&quot;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9f98c976-fe7a-4c26-b156-283d4a162835&quot;,&quot;TimeStamp&quot;:&quot;2020-05-17T18:39:41.1898364-07:00&quot;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5acc2a71-eeae-47cc-997f-bbe42879f263&quot;,&quot;TimeStamp&quot;:&quot;2020-05-17T18:39:41.1898364-07:00&quot;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a1f100c2-f255-46df-a284-ed8ff0f1cdab&quot;,&quot;TimeStamp&quot;:&quot;2020-05-17T18:39:41.1898364-07:00&quot;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3303791-c9bd-4e3e-9301-ed380fdfd38a&quot;,&quot;TimeStamp&quot;:&quot;2020-05-17T18:39:41.1898364-07:00&quot;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3ad68e8f-3095-4a32-a15b-d1b50844047b&quot;,&quot;TimeStamp&quot;:&quot;2020-05-17T18:39:41.1898364-07:00&quot;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e9ff36d6-02c9-4183-9c61-3c8c8f4cb677&quot;,&quot;TimeStamp&quot;:&quot;2020-05-17T18:39:41.1898364-07:00&quot;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2aacfc93-4047-438f-a700-c723dc0e4d9e&quot;,&quot;TimeStamp&quot;:&quot;2020-05-17T18:39:41.1898364-07:00&quot;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256ea3a9-c732-478b-8d5d-01d3aba1f232&quot;,&quot;TimeStamp&quot;:&quot;2020-05-17T18:39:41.1898364-07:00&quot;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db0a574-067a-4e80-9dac-59bc13beaf7d&quot;,&quot;TimeStamp&quot;:&quot;2020-05-17T18:39:41.1898364-07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cd5459d-45db-48c8-b50a-0be3df6d249f&quot;,&quot;TimeStamp&quot;:&quot;2020-05-17T18:39:41.0554943-07:00&quot;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7001a3f-f870-4250-ac72-45a82f3b0ebe&quot;,&quot;TimeStamp&quot;:&quot;2020-05-17T18:39:41.1898364-07:00&quot;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e0bd91c-fa1f-46b7-b961-886740595da8&quot;,&quot;TimeStamp&quot;:&quot;2020-05-17T18:39:41.1898364-07:00&quot;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60fe6223-34c9-442a-886f-efdb7444740f&quot;,&quot;TimeStamp&quot;:&quot;2020-05-17T18:39:41.1898364-07:00&quot;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e7176492-8e8b-4b25-9703-09c8b36ea1a6&quot;,&quot;TimeStamp&quot;:&quot;2020-05-17T18:39:41.1898364-07:00&quot;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a54c12b-1e16-4de9-a0ea-ad88a5348604&quot;,&quot;TimeStamp&quot;:&quot;2020-05-17T18:39:41.1898364-07:00&quot;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7a2f83e9-8c0f-42c7-b459-458f4de65ff5&quot;,&quot;TimeStamp&quot;:&quot;2020-05-17T18:39:41.190836-07:00&quot;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5e6925c-a170-4e53-8fb0-63398b1f39ca&quot;,&quot;TimeStamp&quot;:&quot;2020-05-17T18:39:41.190836-07:00&quot;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0a54c12b-1e16-4de9-a0ea-ad88a5348604&quot;,&quot;TimeStamp&quot;:&quot;2020-05-17T18:39:41.1898364-07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f4ef12c9-a8f1-4b15-8c00-b931b18fa4c1&quot;,&quot;TimeStamp&quot;:&quot;2020-05-17T18:39:41.1898364-07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d6eb0cd-ba07-4c6d-af26-cf5355772037&quot;,&quot;TimeStamp&quot;:&quot;2020-05-17T18:39:41.1898364-07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11fffed-b3f8-4ba9-83de-a94a85a4f2d3&quot;,&quot;TimeStamp&quot;:&quot;2020-05-17T18:39:41.1898364-07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4369dcf0-5614-4f98-989b-f5aab6e95eb5&quot;,&quot;TimeStamp&quot;:&quot;2020-05-17T18:39:41.1898364-07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227e5eb6-a4ba-44e5-9958-aac0ee00679d&quot;,&quot;TimeStamp&quot;:&quot;2020-05-17T18:39:41.1898364-07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a5fabf10-73d7-4433-89c9-6d7808997811&quot;,&quot;TimeStamp&quot;:&quot;2020-05-17T18:39:41.1898364-07:00&quot;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1682aa62-bb9c-4cbc-80ac-8c73bbc847e1&quot;,&quot;TimeStamp&quot;:&quot;2020-05-17T18:39:41.1898364-07:00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153</Words>
  <Application>Microsoft Office PowerPoint</Application>
  <PresentationFormat>Widescreen</PresentationFormat>
  <Paragraphs>48</Paragraphs>
  <Slides>27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Constantia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Issaquah School District 411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Shaler, Donna    PLMS - Staff</dc:creator>
  <cp:lastModifiedBy>Shaler, Donna    PLMS - Staff</cp:lastModifiedBy>
  <cp:revision>32</cp:revision>
  <dcterms:created xsi:type="dcterms:W3CDTF">2017-06-07T17:07:37Z</dcterms:created>
  <dcterms:modified xsi:type="dcterms:W3CDTF">2020-05-21T02:40:43Z</dcterms:modified>
</cp:coreProperties>
</file>